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4B15EF3-42CB-4CED-8E9D-C57DD980471C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B4145A1-2EB2-4D1D-875D-43D5A82434B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2937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4145A1-2EB2-4D1D-875D-43D5A82434B5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842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9E68B-1A2C-C1F6-5BA1-0CECF9607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F60D9-B034-52FA-663D-2E8F0D4B4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6FD48-A1DB-C566-69BB-1B0CB90C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5BD7D-41E3-0715-389E-A21D5130D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9D70F-3683-F568-D7B7-FCA07225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824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7949-D20D-A92E-4905-2B6CF061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30F0A-2D5E-97B4-24CC-FAB19D8F7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9178D-C23F-D702-88EA-AA4E995B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984A5-691F-361B-543F-A8B21F2E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06B00-4130-9D92-B2ED-D0F598504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090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9854DA-CD4A-0FF9-2037-1E0504C8D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1B0CF-D2B0-6D22-11EE-6033936BE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4261A-74BD-29FD-C4F1-49509351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C0353-C2C5-5BF0-336F-338D1B35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667B5-0F09-22F5-CC41-9B957530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750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D5B71-1BCC-2B59-AB07-B4BF42AD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3BE0-9FFB-4F33-7D6D-B1B0E1C22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1E1FA-C2F8-B7BF-6A21-245BF1915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F8F92-C4FA-10D5-A58C-7E81B11C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1BCD4-22EA-D5CD-1E39-BF4FDE0D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599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4C3F-8342-FA7C-483C-176B4D766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42D93-F93B-39DC-359D-077F5AD55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685C0-70DE-8629-F9FD-04D95E28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3660C-7C4A-A6FC-FD92-24B68B783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F015-D3A2-081F-7952-C41EF2B5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545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AFBA6-11BD-BC17-FE37-D73ECE90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292DF-20FA-7E46-45AE-94362344D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731AB-CDEA-8D38-4D08-9A07E0D2E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23E5D-6318-ED50-0BDF-A1FBC991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51EF4-F79D-E142-D97D-090A041FC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53B7C-72FA-31BC-AE1A-46A34A42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7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9B5A-ADAB-0F59-19DD-F6F9AFF5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C16F1-9DCE-A980-05C6-C49AB42EF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26146C-D5AF-521D-4ADC-757B85D4B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C68D00-8B6B-89EB-3411-7DA24127D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73614-973A-38CB-0C58-EC4A6667C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17C6F0-D03A-5790-CD03-5E4CD84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7BEA0-0BD4-1476-BDD9-6F0A0094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2A2E41-5084-F9EA-2081-BB4533A9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362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0C57-D098-2E9E-05BE-7E23D01B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6FD8A-B761-0E83-6187-202B2482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8ED88-011F-DE06-6DA2-756C8F7BE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17E10A-F362-FBF1-FD0D-BE421ADAF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825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17848D-7625-7936-DC53-58CF383D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A83C7-0459-774C-D47A-180390A93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489A9-AA7A-8214-E51D-24562D83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896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B31F0-BBCB-698A-6D2B-F0BEA7A5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647DB-A5CD-A04A-2385-8956D21D0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67632-A7B5-61A3-360F-7E2E54F3A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C0FCD-22A5-6A06-9333-A1375E1F9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E3583-D313-8651-20E0-A1402C14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16B1-AE16-6764-3054-A193E2CE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870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7968-6B4F-566C-584D-01CB52ED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7CB0B9-14D3-AADA-AB6A-0AA24228AC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982C0-C4C7-516C-8953-BDF41E2E8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81299-8E2B-17F2-B380-EA9929AC6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F4378-2DEF-CF5D-5772-79E90D70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EA33B-2DD5-2ECF-0BEC-78E0B641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765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4663C3-1AC7-17B1-C1CA-5962A6DB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C6638-03D4-7712-A733-C7AD5BAA3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18035-C9AF-6820-CC11-49407A531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2A20E-3CEB-441F-AAB2-1BBD1B289A95}" type="datetimeFigureOut">
              <a:rPr lang="fa-IR" smtClean="0"/>
              <a:t>23/10/1445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31FF7-72A8-58BE-EA85-78F076BA8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8DAE7-EEE6-B3CB-A940-BD1BD12DA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7D9A-E982-4C57-8853-02BCF72D4ED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9507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FDA1D0-876C-4709-D78F-D0A318BF914B}"/>
              </a:ext>
            </a:extLst>
          </p:cNvPr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  <a:solidFill>
            <a:srgbClr val="191A5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highlight>
                <a:srgbClr val="191A53"/>
              </a:highligh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D68A81-96DF-165D-074E-6CB248AE7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17" y="88815"/>
            <a:ext cx="2344613" cy="7592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FD1A6A-1887-D51C-3771-9E59B548E3A3}"/>
              </a:ext>
            </a:extLst>
          </p:cNvPr>
          <p:cNvSpPr txBox="1"/>
          <p:nvPr/>
        </p:nvSpPr>
        <p:spPr>
          <a:xfrm>
            <a:off x="3622431" y="164123"/>
            <a:ext cx="47361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>
                <a:solidFill>
                  <a:schemeClr val="bg1"/>
                </a:solidFill>
                <a:cs typeface="B Mitra" panose="00000400000000000000" pitchFamily="2" charset="-78"/>
              </a:rPr>
              <a:t>دوازدهمین کنگره کشوری سوختگی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2CB817F-071D-84C0-CF8C-D450D3D4FD77}"/>
              </a:ext>
            </a:extLst>
          </p:cNvPr>
          <p:cNvSpPr/>
          <p:nvPr/>
        </p:nvSpPr>
        <p:spPr>
          <a:xfrm>
            <a:off x="140677" y="951013"/>
            <a:ext cx="11910642" cy="1384431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84FB83-DB85-4CAB-ABD4-0AECB9203946}"/>
              </a:ext>
            </a:extLst>
          </p:cNvPr>
          <p:cNvSpPr txBox="1"/>
          <p:nvPr/>
        </p:nvSpPr>
        <p:spPr>
          <a:xfrm>
            <a:off x="-23446" y="796561"/>
            <a:ext cx="12192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496722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(عنوان مقاله حداکثر در 12 کلمه با قلم </a:t>
            </a:r>
            <a:r>
              <a:rPr lang="en-US" sz="2800" dirty="0">
                <a:solidFill>
                  <a:schemeClr val="tx1"/>
                </a:solidFill>
                <a:cs typeface="B Nazanin" panose="00000400000000000000" pitchFamily="2" charset="-78"/>
              </a:rPr>
              <a:t>B Nazanin 36pt.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12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496722" rtl="1"/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----- يک سطر فاصله (</a:t>
            </a:r>
            <a:r>
              <a:rPr lang="en-US" sz="1400" dirty="0">
                <a:solidFill>
                  <a:schemeClr val="tx1"/>
                </a:solidFill>
                <a:cs typeface="B Nazanin" pitchFamily="2" charset="-78"/>
              </a:rPr>
              <a:t> B Nazanin 14pt.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) -----</a:t>
            </a:r>
          </a:p>
          <a:p>
            <a:pPr algn="ctr" defTabSz="3496722" rtl="1"/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نويسنده اول </a:t>
            </a:r>
            <a:r>
              <a:rPr lang="fa-IR" sz="1400" baseline="30000" dirty="0">
                <a:solidFill>
                  <a:schemeClr val="tx1"/>
                </a:solidFill>
                <a:cs typeface="B Nazanin" pitchFamily="2" charset="-78"/>
              </a:rPr>
              <a:t>*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، نويسنده دوم، ... در يك سطر، به صورت کامل ذکر شود. از ذكر عناويني نظير مهندس و يا دكتر و ... در ابتداي اسامي خودداري شود(</a:t>
            </a:r>
            <a:r>
              <a:rPr lang="en-US" sz="1400" dirty="0">
                <a:solidFill>
                  <a:schemeClr val="tx1"/>
                </a:solidFill>
                <a:cs typeface="B Nazanin" pitchFamily="2" charset="-78"/>
              </a:rPr>
              <a:t>B Nazanin 24pt.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 پررنگ) </a:t>
            </a:r>
          </a:p>
          <a:p>
            <a:pPr algn="ctr" defTabSz="3496722" rtl="1"/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.</a:t>
            </a:r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*- نويسنده مسئول: درجه علمي و رشته تخصصي (يا سمت كاري) نويسنده اول (</a:t>
            </a:r>
            <a:r>
              <a:rPr lang="en-US" sz="1200" dirty="0">
                <a:solidFill>
                  <a:schemeClr val="tx1"/>
                </a:solidFill>
                <a:cs typeface="B Nazanin" pitchFamily="2" charset="-78"/>
              </a:rPr>
              <a:t>B Nazanin 20pt.، </a:t>
            </a:r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</a:p>
          <a:p>
            <a:pPr algn="ctr" defTabSz="3496722" rtl="1"/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آدرس پست الكترونيك </a:t>
            </a:r>
            <a:r>
              <a:rPr lang="en-US" sz="1200" dirty="0">
                <a:solidFill>
                  <a:schemeClr val="tx1"/>
                </a:solidFill>
                <a:cs typeface="+mj-cs"/>
              </a:rPr>
              <a:t>(</a:t>
            </a:r>
            <a:r>
              <a:rPr lang="en-US" sz="1200" i="1" dirty="0">
                <a:solidFill>
                  <a:schemeClr val="tx1"/>
                </a:solidFill>
                <a:cs typeface="+mj-cs"/>
              </a:rPr>
              <a:t>Times New Roman 18 pt. Italic</a:t>
            </a:r>
            <a:r>
              <a:rPr lang="en-US" sz="1200" dirty="0">
                <a:solidFill>
                  <a:schemeClr val="tx1"/>
                </a:solidFill>
                <a:cs typeface="+mj-cs"/>
              </a:rPr>
              <a:t>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72682F2-BB0D-63C9-1C5E-4D6F5C48B9F0}"/>
              </a:ext>
            </a:extLst>
          </p:cNvPr>
          <p:cNvSpPr/>
          <p:nvPr/>
        </p:nvSpPr>
        <p:spPr>
          <a:xfrm>
            <a:off x="140668" y="2421048"/>
            <a:ext cx="2836983" cy="365876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07E3364-A25D-8B40-A23C-2A5145125507}"/>
              </a:ext>
            </a:extLst>
          </p:cNvPr>
          <p:cNvSpPr/>
          <p:nvPr/>
        </p:nvSpPr>
        <p:spPr>
          <a:xfrm>
            <a:off x="9214335" y="2423733"/>
            <a:ext cx="2836983" cy="365607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967145C-4908-0918-949F-2F4CD88710F2}"/>
              </a:ext>
            </a:extLst>
          </p:cNvPr>
          <p:cNvSpPr/>
          <p:nvPr/>
        </p:nvSpPr>
        <p:spPr>
          <a:xfrm>
            <a:off x="6183904" y="2424341"/>
            <a:ext cx="2836983" cy="365607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06756BF-70E0-6BBB-A118-F20C70E4983A}"/>
              </a:ext>
            </a:extLst>
          </p:cNvPr>
          <p:cNvSpPr/>
          <p:nvPr/>
        </p:nvSpPr>
        <p:spPr>
          <a:xfrm>
            <a:off x="3179884" y="2443281"/>
            <a:ext cx="2836983" cy="3656076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CC58FB-5AC6-D717-C398-CAA72819DAF5}"/>
              </a:ext>
            </a:extLst>
          </p:cNvPr>
          <p:cNvSpPr/>
          <p:nvPr/>
        </p:nvSpPr>
        <p:spPr>
          <a:xfrm>
            <a:off x="10404231" y="2416871"/>
            <a:ext cx="1647087" cy="39315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  <a:sym typeface="Wingdings" panose="05000000000000000000" pitchFamily="2" charset="2"/>
              </a:rPr>
              <a:t>(سایز 24)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EE4A4E-0494-960F-F548-1D18BD53D103}"/>
              </a:ext>
            </a:extLst>
          </p:cNvPr>
          <p:cNvSpPr/>
          <p:nvPr/>
        </p:nvSpPr>
        <p:spPr>
          <a:xfrm>
            <a:off x="7842718" y="2425070"/>
            <a:ext cx="1178169" cy="39315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روش‌ها: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66412A-4319-B343-6100-EFEC059418DE}"/>
              </a:ext>
            </a:extLst>
          </p:cNvPr>
          <p:cNvSpPr/>
          <p:nvPr/>
        </p:nvSpPr>
        <p:spPr>
          <a:xfrm>
            <a:off x="4999887" y="2416870"/>
            <a:ext cx="1025771" cy="3931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نتایج: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219E99-F631-6367-D97C-86D12E9D595F}"/>
              </a:ext>
            </a:extLst>
          </p:cNvPr>
          <p:cNvSpPr/>
          <p:nvPr/>
        </p:nvSpPr>
        <p:spPr>
          <a:xfrm>
            <a:off x="1670533" y="2426500"/>
            <a:ext cx="1318846" cy="4284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31415C6-F2BE-521F-0A83-365599CF6AB7}"/>
              </a:ext>
            </a:extLst>
          </p:cNvPr>
          <p:cNvSpPr txBox="1"/>
          <p:nvPr/>
        </p:nvSpPr>
        <p:spPr>
          <a:xfrm>
            <a:off x="9243649" y="2939681"/>
            <a:ext cx="28194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latin typeface="BNazanin"/>
                <a:cs typeface="B Nazanin" pitchFamily="2" charset="-78"/>
              </a:rPr>
              <a:t>نگارش مقدمه مطابق راهنمای قرار داده شده در قسمت نگارش چکیده مقاله در وب سایت می باشد و با فونت </a:t>
            </a:r>
            <a:r>
              <a:rPr lang="en-US" sz="1600" b="1" dirty="0">
                <a:latin typeface="BNazanin"/>
                <a:cs typeface="B Nazanin" panose="00000400000000000000" pitchFamily="2" charset="-78"/>
              </a:rPr>
              <a:t>B Nazanin</a:t>
            </a:r>
            <a:r>
              <a:rPr lang="fa-IR" sz="1600" b="1" dirty="0">
                <a:latin typeface="BNazanin"/>
                <a:cs typeface="B Nazanin" panose="00000400000000000000" pitchFamily="2" charset="-78"/>
              </a:rPr>
              <a:t> سایز 18 پررنگ تایپ شود.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F6F701F-E3AB-F229-56E3-6F95ECF24E9C}"/>
              </a:ext>
            </a:extLst>
          </p:cNvPr>
          <p:cNvSpPr txBox="1"/>
          <p:nvPr/>
        </p:nvSpPr>
        <p:spPr>
          <a:xfrm>
            <a:off x="6175113" y="2818228"/>
            <a:ext cx="2836982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indent="0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1600" b="1" dirty="0">
                <a:latin typeface="30"/>
                <a:cs typeface="B Nazanin" pitchFamily="2" charset="-78"/>
              </a:rPr>
              <a:t>محتواي پوستر به زبان فارسی و یا انگلیسی نوشته شده و از لحاظ املایی و نگارشی به دقت تصحیح گردد. پوستر باید به گونه‌اي طراحی شود که بدون حضور ارائه کننده پوستر نیز قابل فهم باشد. نوشته پوستر باید کوتاه و بجا باشند. نوشته ها باید به اساسی ترین اقلام محدود شوند.</a:t>
            </a:r>
            <a:endParaRPr lang="en-US" sz="2000" b="1" dirty="0">
              <a:cs typeface="B Titr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6A725B-BF1A-CBC7-1726-2E72097BB17B}"/>
              </a:ext>
            </a:extLst>
          </p:cNvPr>
          <p:cNvSpPr txBox="1"/>
          <p:nvPr/>
        </p:nvSpPr>
        <p:spPr>
          <a:xfrm>
            <a:off x="3135897" y="2871801"/>
            <a:ext cx="2819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cs typeface="B Nazanin" pitchFamily="2" charset="-78"/>
              </a:rPr>
              <a:t>در این بخش تحلیل داده ها و یافته های پژوهش ارایه می گردد.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23BA95-AF94-E522-1799-A10E3DBF8093}"/>
              </a:ext>
            </a:extLst>
          </p:cNvPr>
          <p:cNvSpPr txBox="1"/>
          <p:nvPr/>
        </p:nvSpPr>
        <p:spPr>
          <a:xfrm>
            <a:off x="196356" y="2871802"/>
            <a:ext cx="2819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latin typeface="BNazanin"/>
                <a:cs typeface="B Nazanin" pitchFamily="2" charset="-78"/>
              </a:rPr>
              <a:t>وجود بخش نتیجه گیری در پایان الزامی است.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6622609-057F-8C57-7A4E-0C283CD73698}"/>
              </a:ext>
            </a:extLst>
          </p:cNvPr>
          <p:cNvCxnSpPr>
            <a:cxnSpLocks/>
          </p:cNvCxnSpPr>
          <p:nvPr/>
        </p:nvCxnSpPr>
        <p:spPr>
          <a:xfrm flipH="1">
            <a:off x="-2" y="6166947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5E597A2E-B651-F3BE-8B54-3ABED5B03228}"/>
              </a:ext>
            </a:extLst>
          </p:cNvPr>
          <p:cNvSpPr/>
          <p:nvPr/>
        </p:nvSpPr>
        <p:spPr>
          <a:xfrm>
            <a:off x="11254154" y="6166339"/>
            <a:ext cx="937846" cy="25828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مراجع: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3B025624-B08A-566A-6C64-6BE47EF51F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5565" y="116889"/>
            <a:ext cx="1025771" cy="73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1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230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30</vt:lpstr>
      <vt:lpstr>Arial</vt:lpstr>
      <vt:lpstr>B Mitra</vt:lpstr>
      <vt:lpstr>B Nazanin</vt:lpstr>
      <vt:lpstr>B Titr</vt:lpstr>
      <vt:lpstr>BNazanin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user13</dc:creator>
  <cp:lastModifiedBy>user13</cp:lastModifiedBy>
  <cp:revision>7</cp:revision>
  <dcterms:created xsi:type="dcterms:W3CDTF">2024-04-06T11:05:17Z</dcterms:created>
  <dcterms:modified xsi:type="dcterms:W3CDTF">2024-05-01T06:32:28Z</dcterms:modified>
</cp:coreProperties>
</file>